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9EDE-3AE4-4120-A1C9-F4F4CCB3F2F3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9AFC-4A20-4522-8657-143369EC57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321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9EDE-3AE4-4120-A1C9-F4F4CCB3F2F3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9AFC-4A20-4522-8657-143369EC57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66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9EDE-3AE4-4120-A1C9-F4F4CCB3F2F3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9AFC-4A20-4522-8657-143369EC57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536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9EDE-3AE4-4120-A1C9-F4F4CCB3F2F3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9AFC-4A20-4522-8657-143369EC57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90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9EDE-3AE4-4120-A1C9-F4F4CCB3F2F3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9AFC-4A20-4522-8657-143369EC57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126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9EDE-3AE4-4120-A1C9-F4F4CCB3F2F3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9AFC-4A20-4522-8657-143369EC57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36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9EDE-3AE4-4120-A1C9-F4F4CCB3F2F3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9AFC-4A20-4522-8657-143369EC57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294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9EDE-3AE4-4120-A1C9-F4F4CCB3F2F3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9AFC-4A20-4522-8657-143369EC57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594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9EDE-3AE4-4120-A1C9-F4F4CCB3F2F3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9AFC-4A20-4522-8657-143369EC57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44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9EDE-3AE4-4120-A1C9-F4F4CCB3F2F3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9AFC-4A20-4522-8657-143369EC57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4837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9EDE-3AE4-4120-A1C9-F4F4CCB3F2F3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9AFC-4A20-4522-8657-143369EC57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537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89EDE-3AE4-4120-A1C9-F4F4CCB3F2F3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29AFC-4A20-4522-8657-143369EC57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299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477391-3510-6101-C4F7-130A3523D6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47DA56-6791-741D-23D2-46B5E8E138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6">
            <a:extLst>
              <a:ext uri="{FF2B5EF4-FFF2-40B4-BE49-F238E27FC236}">
                <a16:creationId xmlns:a16="http://schemas.microsoft.com/office/drawing/2014/main" id="{1924C259-6315-6545-B270-2B62A93E0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have Esquerda 4">
            <a:extLst>
              <a:ext uri="{FF2B5EF4-FFF2-40B4-BE49-F238E27FC236}">
                <a16:creationId xmlns:a16="http://schemas.microsoft.com/office/drawing/2014/main" id="{041439F8-2F24-7BD1-1082-6A728B79EDA1}"/>
              </a:ext>
            </a:extLst>
          </p:cNvPr>
          <p:cNvSpPr/>
          <p:nvPr/>
        </p:nvSpPr>
        <p:spPr>
          <a:xfrm rot="5400000">
            <a:off x="2800350" y="2965450"/>
            <a:ext cx="266700" cy="342900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0A65B42-BABF-F88B-5CD8-A774CEBCC15C}"/>
              </a:ext>
            </a:extLst>
          </p:cNvPr>
          <p:cNvSpPr txBox="1"/>
          <p:nvPr/>
        </p:nvSpPr>
        <p:spPr>
          <a:xfrm>
            <a:off x="1978025" y="2006998"/>
            <a:ext cx="19113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Cada graduação principal vale 0,1 mm ou 100 </a:t>
            </a:r>
            <a:r>
              <a:rPr lang="pt-BR" dirty="0">
                <a:latin typeface="Symbol" panose="05050102010706020507" pitchFamily="18" charset="2"/>
              </a:rPr>
              <a:t>m</a:t>
            </a:r>
            <a:r>
              <a:rPr lang="pt-BR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138920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8D46117-07AB-AAB8-78BA-081175EF5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1F9BDF6D-F95A-6536-298C-E63F7AF3A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987D92EC-AB45-9418-BA41-C12B805F5A27}"/>
              </a:ext>
            </a:extLst>
          </p:cNvPr>
          <p:cNvSpPr/>
          <p:nvPr/>
        </p:nvSpPr>
        <p:spPr>
          <a:xfrm>
            <a:off x="7210269" y="6066213"/>
            <a:ext cx="1933731" cy="7917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6F669A3-ABA3-7206-A894-16DF6684ADFC}"/>
              </a:ext>
            </a:extLst>
          </p:cNvPr>
          <p:cNvSpPr/>
          <p:nvPr/>
        </p:nvSpPr>
        <p:spPr>
          <a:xfrm>
            <a:off x="7316408" y="6555294"/>
            <a:ext cx="1711085" cy="108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F5D0BC8-C09A-F364-775B-4460FE4F8C0E}"/>
              </a:ext>
            </a:extLst>
          </p:cNvPr>
          <p:cNvSpPr txBox="1"/>
          <p:nvPr/>
        </p:nvSpPr>
        <p:spPr>
          <a:xfrm>
            <a:off x="7316408" y="6069136"/>
            <a:ext cx="1711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500 µm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31D4766-AB1A-2238-1495-314BA2D18A16}"/>
              </a:ext>
            </a:extLst>
          </p:cNvPr>
          <p:cNvSpPr/>
          <p:nvPr/>
        </p:nvSpPr>
        <p:spPr>
          <a:xfrm>
            <a:off x="0" y="0"/>
            <a:ext cx="1933731" cy="7917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482C004-C905-4626-2730-3D1D17B452B5}"/>
              </a:ext>
            </a:extLst>
          </p:cNvPr>
          <p:cNvSpPr txBox="1"/>
          <p:nvPr/>
        </p:nvSpPr>
        <p:spPr>
          <a:xfrm>
            <a:off x="106139" y="2923"/>
            <a:ext cx="1711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Aumento de 4x</a:t>
            </a:r>
          </a:p>
        </p:txBody>
      </p:sp>
    </p:spTree>
    <p:extLst>
      <p:ext uri="{BB962C8B-B14F-4D97-AF65-F5344CB8AC3E}">
        <p14:creationId xmlns:p14="http://schemas.microsoft.com/office/powerpoint/2010/main" val="1077795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7AFE1C-A963-82DD-470B-4BCD0BDF0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6FCC936-7FAB-5725-2C70-EBCBF7876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73CE7AF-E8E1-BF2B-3500-60384E1EB245}"/>
              </a:ext>
            </a:extLst>
          </p:cNvPr>
          <p:cNvSpPr/>
          <p:nvPr/>
        </p:nvSpPr>
        <p:spPr>
          <a:xfrm>
            <a:off x="7210269" y="6066213"/>
            <a:ext cx="1933731" cy="7917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251B7ED-D6F3-D8D4-C901-79E6C26EA586}"/>
              </a:ext>
            </a:extLst>
          </p:cNvPr>
          <p:cNvSpPr/>
          <p:nvPr/>
        </p:nvSpPr>
        <p:spPr>
          <a:xfrm>
            <a:off x="7316408" y="6555294"/>
            <a:ext cx="1711085" cy="108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18308E8-71A5-9580-CBA1-E32088D79A27}"/>
              </a:ext>
            </a:extLst>
          </p:cNvPr>
          <p:cNvSpPr txBox="1"/>
          <p:nvPr/>
        </p:nvSpPr>
        <p:spPr>
          <a:xfrm>
            <a:off x="7316408" y="6069136"/>
            <a:ext cx="1711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200 µm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833A63C-7DAD-9C9C-E1FF-62219E9834DB}"/>
              </a:ext>
            </a:extLst>
          </p:cNvPr>
          <p:cNvSpPr/>
          <p:nvPr/>
        </p:nvSpPr>
        <p:spPr>
          <a:xfrm>
            <a:off x="0" y="0"/>
            <a:ext cx="1933731" cy="7917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2E94543-6A36-5F26-5471-05FB65CEFECA}"/>
              </a:ext>
            </a:extLst>
          </p:cNvPr>
          <p:cNvSpPr txBox="1"/>
          <p:nvPr/>
        </p:nvSpPr>
        <p:spPr>
          <a:xfrm>
            <a:off x="106139" y="2923"/>
            <a:ext cx="1711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Aumento de 10x</a:t>
            </a:r>
          </a:p>
        </p:txBody>
      </p:sp>
    </p:spTree>
    <p:extLst>
      <p:ext uri="{BB962C8B-B14F-4D97-AF65-F5344CB8AC3E}">
        <p14:creationId xmlns:p14="http://schemas.microsoft.com/office/powerpoint/2010/main" val="412437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5ECD4-5190-C156-8D91-8CB0C35B8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62242EA-2FB9-70C6-D5A8-4BD737B49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4E616CD-9F6B-1EC8-08CE-BFCF0B93A9EA}"/>
              </a:ext>
            </a:extLst>
          </p:cNvPr>
          <p:cNvSpPr/>
          <p:nvPr/>
        </p:nvSpPr>
        <p:spPr>
          <a:xfrm>
            <a:off x="7210269" y="6066213"/>
            <a:ext cx="1933731" cy="7917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1E6B08E-455A-2D7F-A985-2CD561D65D7E}"/>
              </a:ext>
            </a:extLst>
          </p:cNvPr>
          <p:cNvSpPr/>
          <p:nvPr/>
        </p:nvSpPr>
        <p:spPr>
          <a:xfrm>
            <a:off x="7316408" y="6555294"/>
            <a:ext cx="1711085" cy="108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42B3277-D94E-831E-9CC2-30A9DB5A422E}"/>
              </a:ext>
            </a:extLst>
          </p:cNvPr>
          <p:cNvSpPr txBox="1"/>
          <p:nvPr/>
        </p:nvSpPr>
        <p:spPr>
          <a:xfrm>
            <a:off x="7316408" y="6069136"/>
            <a:ext cx="1711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100 µm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7AD593B-14A1-CEDF-275E-572826CD93A3}"/>
              </a:ext>
            </a:extLst>
          </p:cNvPr>
          <p:cNvSpPr/>
          <p:nvPr/>
        </p:nvSpPr>
        <p:spPr>
          <a:xfrm>
            <a:off x="0" y="0"/>
            <a:ext cx="1933731" cy="7917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7ED6B88-9BB2-2D30-C583-34CD3E73841A}"/>
              </a:ext>
            </a:extLst>
          </p:cNvPr>
          <p:cNvSpPr txBox="1"/>
          <p:nvPr/>
        </p:nvSpPr>
        <p:spPr>
          <a:xfrm>
            <a:off x="106139" y="2923"/>
            <a:ext cx="1711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Aumento de 20x</a:t>
            </a:r>
          </a:p>
        </p:txBody>
      </p:sp>
    </p:spTree>
    <p:extLst>
      <p:ext uri="{BB962C8B-B14F-4D97-AF65-F5344CB8AC3E}">
        <p14:creationId xmlns:p14="http://schemas.microsoft.com/office/powerpoint/2010/main" val="877425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F1AC4-2859-8D54-BC63-1380756DB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45D40BD-9542-3546-5343-07A64D2DAC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C8280268-E4A2-1330-3881-EBFBFB3DDFF2}"/>
              </a:ext>
            </a:extLst>
          </p:cNvPr>
          <p:cNvSpPr/>
          <p:nvPr/>
        </p:nvSpPr>
        <p:spPr>
          <a:xfrm>
            <a:off x="7210269" y="6066213"/>
            <a:ext cx="1933731" cy="7917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5C34E2F-DB7C-89CC-CD1C-655F20A32CA6}"/>
              </a:ext>
            </a:extLst>
          </p:cNvPr>
          <p:cNvSpPr/>
          <p:nvPr/>
        </p:nvSpPr>
        <p:spPr>
          <a:xfrm>
            <a:off x="7316408" y="6555294"/>
            <a:ext cx="1711085" cy="108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DBEC9C4-2A9E-DF9B-5EF6-CC9BF6B63487}"/>
              </a:ext>
            </a:extLst>
          </p:cNvPr>
          <p:cNvSpPr txBox="1"/>
          <p:nvPr/>
        </p:nvSpPr>
        <p:spPr>
          <a:xfrm>
            <a:off x="7316408" y="6069136"/>
            <a:ext cx="1711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50 µm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D67EED6-D2CA-C78D-2F51-E8F9BF508279}"/>
              </a:ext>
            </a:extLst>
          </p:cNvPr>
          <p:cNvSpPr/>
          <p:nvPr/>
        </p:nvSpPr>
        <p:spPr>
          <a:xfrm>
            <a:off x="0" y="0"/>
            <a:ext cx="1933731" cy="7917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6E0B202-749E-6E9C-39CD-B7A58DE9196B}"/>
              </a:ext>
            </a:extLst>
          </p:cNvPr>
          <p:cNvSpPr txBox="1"/>
          <p:nvPr/>
        </p:nvSpPr>
        <p:spPr>
          <a:xfrm>
            <a:off x="106139" y="2923"/>
            <a:ext cx="1711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Aumento de 40x</a:t>
            </a:r>
          </a:p>
        </p:txBody>
      </p:sp>
    </p:spTree>
    <p:extLst>
      <p:ext uri="{BB962C8B-B14F-4D97-AF65-F5344CB8AC3E}">
        <p14:creationId xmlns:p14="http://schemas.microsoft.com/office/powerpoint/2010/main" val="4120685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EF9472-CFDE-5798-0DFE-ABAA2BCAF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9DD0193-379D-8FCD-4A81-9BDAC0E85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1335"/>
          </a:xfrm>
        </p:spPr>
      </p:pic>
    </p:spTree>
    <p:extLst>
      <p:ext uri="{BB962C8B-B14F-4D97-AF65-F5344CB8AC3E}">
        <p14:creationId xmlns:p14="http://schemas.microsoft.com/office/powerpoint/2010/main" val="18127494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</TotalTime>
  <Words>29</Words>
  <Application>Microsoft Office PowerPoint</Application>
  <PresentationFormat>Apresentação na tela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Symbol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Filipe Goulart Lima</dc:creator>
  <cp:lastModifiedBy>Filipe Goulart Lima</cp:lastModifiedBy>
  <cp:revision>6</cp:revision>
  <dcterms:created xsi:type="dcterms:W3CDTF">2023-11-24T12:37:51Z</dcterms:created>
  <dcterms:modified xsi:type="dcterms:W3CDTF">2024-06-19T14:06:51Z</dcterms:modified>
</cp:coreProperties>
</file>